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68" r:id="rId3"/>
    <p:sldId id="26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67"/>
    <p:restoredTop sz="96121"/>
  </p:normalViewPr>
  <p:slideViewPr>
    <p:cSldViewPr snapToGrid="0">
      <p:cViewPr varScale="1">
        <p:scale>
          <a:sx n="116" d="100"/>
          <a:sy n="116" d="100"/>
        </p:scale>
        <p:origin x="20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D07E4-8209-2F72-D6AC-8F64F774B8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46491D-78F7-8481-F4A2-ED149817D8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1201A-E592-EB26-93B9-B7683B53C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F00F5-A59A-BDA8-FABE-4CD0A877B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31065-82C6-BBD0-CD09-9B5E1568F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72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4EFAA-65C1-8536-1655-1EB62D01B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4C71D-B251-EB8A-2A6A-EE3FDF213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AE65D-2E7C-6882-12B6-531F941DD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0511F-3FD6-3BF6-ADFB-FB30860DB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861EF6-6085-C727-3434-FF1020000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580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D49BFD-204C-508B-E337-236D8E772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1E3B2B-1EAE-23EA-85D9-B53A233CF9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9C66D-B275-EA50-4C77-A8D074C6E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85525-08C2-EA91-17E0-3896124CD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2C269-737E-6277-33D5-728BE7E2D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767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FA020-D16F-C1F8-CAE2-6FC8FC1BC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A7FF7-0D92-32C4-BF24-D68EDC3F7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0A831D-5397-5206-6958-742F4FB4C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2E1A7-4503-520D-4330-0AEC1EC68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066E5-A823-AD7C-5382-E2A72F02A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38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28668-46ED-5849-9758-1821B2431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EF5F6-FA3D-AA5F-2E8F-1CDB6836F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D82B8-909C-1E3B-2C85-F82736952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2C111-961B-7EFE-784C-0DD6B30FD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37F14-CDD2-9D2E-340F-A5EB22F86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44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88471-8420-8817-50EB-9A89F3EEB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DDCF0-9359-6405-019D-52CFDDF3F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2AEF72-F8ED-7932-A0D3-E82EEF2EB7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A391E5-C77C-3B5B-12AD-8947449EE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B617D-D9FC-AC54-3F37-B77118430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D01C9E-9046-CE9D-8521-E1964DCA2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544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55DAF-28B6-4C08-65C8-A37F2A332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F994F-6395-BE2B-83B8-CDEAB35F6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5498C-85E0-020B-027E-5407AFB2CB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34D244-9E33-AE20-8EE8-55C9F9B8B0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BD1C75-7F48-AA12-D200-55F3307691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2FFFE8-45B2-95FD-2D08-D74C6E02F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3CE4B7-AAFF-EA69-C2A9-381311938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3B81F9-2DE8-D986-216A-8427609C8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753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21AF3-E6DE-4DF9-A730-F6C4122F5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4FB8C6-B19B-CBB5-1494-2B605BB3D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93996D-F1AE-B23C-0C2B-927AE203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53F179-6639-33D1-944A-E1B4382D0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818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219927-D0E4-ABEB-A86A-95BBB0CA9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D45343-10A2-D269-41F3-7FA45C565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B20F30-60C2-A016-CE80-3617180C8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325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F5D1B-44E5-EA22-FF2A-29221A9B5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6B0FF-2CF5-FE15-CCE4-C2FBC3031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4C7B72-E7D9-F140-C663-680D024E49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39DCB5-546B-7A79-5249-54CB874AF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8F5D97-E078-55AA-02D5-F45E11CED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48529-083F-01C0-D01E-C3BFEB54C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14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4CA3D-776B-E7B8-D716-4260A5DF2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F03D29-672B-17B6-6263-BFE9595DA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933980-8E33-D968-7246-5397A9B6C7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644C1-06B3-AFC4-605B-377E99301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7CA844-E401-A8BB-D3F9-8CBBD436A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B902F-48F6-0A04-D005-CA1DC62E6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694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70A6F5-A373-2546-54D2-F0639C612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F6E953-6AC1-82DB-4DB0-D0A68B75E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8F9AC-6BB2-C4D2-4627-725473218D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3722E-C958-B840-A398-0D9DCAF1AB33}" type="datetimeFigureOut">
              <a:rPr lang="en-US" smtClean="0"/>
              <a:t>9/25/25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5BDE9-C0FA-F5EE-D65B-5C53DE53E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29C31-E793-415E-F82B-DCE3094CC2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E3FF5-E44B-D44F-A2D7-9A8A56215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9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24168C-FCAE-6023-1804-191A125B33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C7586A-160F-ECB0-446A-8A7879F5A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743" y="2634831"/>
            <a:ext cx="9135157" cy="42113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D06ABC-B68F-D597-AB80-E6F87E6A5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94938"/>
            <a:ext cx="7772400" cy="32630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FA6A43-55CF-EF71-CE3D-C5B1A77BCC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862"/>
            <a:ext cx="7772400" cy="358307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56C2751-7B8A-FFF1-25C0-7E5046AC722A}"/>
              </a:ext>
            </a:extLst>
          </p:cNvPr>
          <p:cNvSpPr txBox="1"/>
          <p:nvPr/>
        </p:nvSpPr>
        <p:spPr>
          <a:xfrm>
            <a:off x="6413500" y="245361"/>
            <a:ext cx="226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Bayonne</a:t>
            </a:r>
          </a:p>
        </p:txBody>
      </p:sp>
    </p:spTree>
    <p:extLst>
      <p:ext uri="{BB962C8B-B14F-4D97-AF65-F5344CB8AC3E}">
        <p14:creationId xmlns:p14="http://schemas.microsoft.com/office/powerpoint/2010/main" val="3308628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96394-4147-57AB-5F65-1F831F1B6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F18645-7A95-B5AA-775F-0E98C866C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2400" cy="35830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4F933B-717A-AD49-8C41-18514C5AC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4500" y="3583076"/>
            <a:ext cx="7772400" cy="35830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4C42B2-03D0-5C8A-80DC-0F6E9C26F8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83076"/>
            <a:ext cx="7772400" cy="358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188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BC8C9-4762-FB3E-1E64-8453F4B1F7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F3F376B-D2D2-61A4-6974-AFDB93AC8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836" y="0"/>
            <a:ext cx="148763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153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1</Words>
  <Application>Microsoft Macintosh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Saurabh Kumar</dc:creator>
  <cp:lastModifiedBy>Saurabh Kumar</cp:lastModifiedBy>
  <cp:revision>14</cp:revision>
  <dcterms:created xsi:type="dcterms:W3CDTF">2025-09-24T20:38:31Z</dcterms:created>
  <dcterms:modified xsi:type="dcterms:W3CDTF">2025-09-25T08:03:16Z</dcterms:modified>
</cp:coreProperties>
</file>

<file path=docProps/thumbnail.jpeg>
</file>